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3"/>
  </p:sldIdLst>
  <p:sldSz cx="6858000" cy="9906000" type="A4"/>
  <p:notesSz cx="6668770" cy="9775825"/>
  <p:defaultTextStyle>
    <a:defPPr>
      <a:defRPr lang="ru-RU"/>
    </a:defPPr>
    <a:lvl1pPr marL="0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280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3925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205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85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765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410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690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970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1968" y="90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2021366" y="1265096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45763" y="1459977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30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  <a:endParaRPr lang="ru-RU" sz="1285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45110" indent="-245110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  <a:endParaRPr lang="ru-RU" sz="12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5110" indent="-245110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  <a:endParaRPr lang="ru-RU" sz="12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5110" indent="-245110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  <a:endParaRPr lang="ru-RU" sz="12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5110" indent="-245110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  <a:endParaRPr lang="ru-RU" sz="12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5110" indent="-245110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  <a:endParaRPr lang="ru-RU" sz="12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715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  <a:endParaRPr lang="ru-RU" sz="1285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spcBef>
                <a:spcPts val="1715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</a:t>
            </a: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  <a:endParaRPr lang="ru-RU" sz="1285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07949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  <a:endParaRPr lang="ru-RU" sz="3145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30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  <a:endParaRPr lang="ru-RU" sz="1430" dirty="0">
              <a:solidFill>
                <a:srgbClr val="0E77BB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41736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  <a:endParaRPr lang="ru-RU" sz="143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41404" y="1383623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30"/>
              </a:spcBef>
            </a:pPr>
            <a:r>
              <a:rPr lang="ru-RU" sz="2000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  <a:endParaRPr lang="ru-RU" sz="2000" dirty="0">
              <a:solidFill>
                <a:srgbClr val="0E77BB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595424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378165" y="1860322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5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30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  <a:endParaRPr lang="ru-RU" sz="115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255" y="1691005"/>
            <a:ext cx="1885950" cy="18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532</Words>
  <Application>WPS Presentation</Application>
  <PresentationFormat>Лист A4 (210x297 мм)</PresentationFormat>
  <Paragraphs>19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SimSun</vt:lpstr>
      <vt:lpstr>Wingdings</vt:lpstr>
      <vt:lpstr>Arial Black</vt:lpstr>
      <vt:lpstr>Calibri</vt:lpstr>
      <vt:lpstr>Microsoft YaHei</vt:lpstr>
      <vt:lpstr>Arial Unicode MS</vt:lpstr>
      <vt:lpstr>Calibri Light</vt:lpstr>
      <vt:lpstr>Тема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MalMin</cp:lastModifiedBy>
  <cp:revision>28</cp:revision>
  <cp:lastPrinted>2023-08-02T12:13:00Z</cp:lastPrinted>
  <dcterms:created xsi:type="dcterms:W3CDTF">2023-08-02T11:27:00Z</dcterms:created>
  <dcterms:modified xsi:type="dcterms:W3CDTF">2026-05-05T06:24:41Z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1E7D515761BB4FE89B5AA4491A67D91F_12</vt:lpwstr>
  </property>
  <property fmtid="{D5CDD505-2E9C-101B-9397-08002B2CF9AE}" pid="3" name="KSOProductBuildVer">
    <vt:lpwstr>1049-12.2.0.20795</vt:lpwstr>
  </property>
</Properties>
</file>